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D30140-8567-9A42-A40E-D6FFDE068073}" v="8" dt="2022-06-30T07:23:18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10"/>
    <p:restoredTop sz="96327"/>
  </p:normalViewPr>
  <p:slideViewPr>
    <p:cSldViewPr snapToGrid="0" snapToObjects="1">
      <p:cViewPr varScale="1">
        <p:scale>
          <a:sx n="89" d="100"/>
          <a:sy n="89" d="100"/>
        </p:scale>
        <p:origin x="176" y="1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Roggero" userId="6a7ac246-b0a2-468c-aa20-9d6447f1d588" providerId="ADAL" clId="{7AD30140-8567-9A42-A40E-D6FFDE068073}"/>
    <pc:docChg chg="custSel addSld delSld modSld modMainMaster">
      <pc:chgData name="Marie Roggero" userId="6a7ac246-b0a2-468c-aa20-9d6447f1d588" providerId="ADAL" clId="{7AD30140-8567-9A42-A40E-D6FFDE068073}" dt="2022-06-30T07:23:22.459" v="37"/>
      <pc:docMkLst>
        <pc:docMk/>
      </pc:docMkLst>
      <pc:sldChg chg="addSp modSp">
        <pc:chgData name="Marie Roggero" userId="6a7ac246-b0a2-468c-aa20-9d6447f1d588" providerId="ADAL" clId="{7AD30140-8567-9A42-A40E-D6FFDE068073}" dt="2022-06-21T12:36:21.749" v="1"/>
        <pc:sldMkLst>
          <pc:docMk/>
          <pc:sldMk cId="2634826662" sldId="256"/>
        </pc:sldMkLst>
        <pc:spChg chg="add mod">
          <ac:chgData name="Marie Roggero" userId="6a7ac246-b0a2-468c-aa20-9d6447f1d588" providerId="ADAL" clId="{7AD30140-8567-9A42-A40E-D6FFDE068073}" dt="2022-06-21T12:36:21.749" v="1"/>
          <ac:spMkLst>
            <pc:docMk/>
            <pc:sldMk cId="2634826662" sldId="256"/>
            <ac:spMk id="2" creationId="{0FFAFAF9-B944-3986-566D-C9B1FC8E2E84}"/>
          </ac:spMkLst>
        </pc:spChg>
        <pc:spChg chg="add mod">
          <ac:chgData name="Marie Roggero" userId="6a7ac246-b0a2-468c-aa20-9d6447f1d588" providerId="ADAL" clId="{7AD30140-8567-9A42-A40E-D6FFDE068073}" dt="2022-06-21T12:36:21.749" v="1"/>
          <ac:spMkLst>
            <pc:docMk/>
            <pc:sldMk cId="2634826662" sldId="256"/>
            <ac:spMk id="3" creationId="{3E5FE368-568D-B51E-A59B-7E8297753F95}"/>
          </ac:spMkLst>
        </pc:spChg>
      </pc:sldChg>
      <pc:sldChg chg="addSp delSp modSp new mod">
        <pc:chgData name="Marie Roggero" userId="6a7ac246-b0a2-468c-aa20-9d6447f1d588" providerId="ADAL" clId="{7AD30140-8567-9A42-A40E-D6FFDE068073}" dt="2022-06-30T07:23:22.459" v="37"/>
        <pc:sldMkLst>
          <pc:docMk/>
          <pc:sldMk cId="3217211732" sldId="257"/>
        </pc:sldMkLst>
        <pc:spChg chg="add del mod">
          <ac:chgData name="Marie Roggero" userId="6a7ac246-b0a2-468c-aa20-9d6447f1d588" providerId="ADAL" clId="{7AD30140-8567-9A42-A40E-D6FFDE068073}" dt="2022-06-21T12:37:28.779" v="9" actId="478"/>
          <ac:spMkLst>
            <pc:docMk/>
            <pc:sldMk cId="3217211732" sldId="257"/>
            <ac:spMk id="2" creationId="{BE7E0FE6-17F0-82DB-6360-40A14C4494B2}"/>
          </ac:spMkLst>
        </pc:spChg>
        <pc:spChg chg="add del mod">
          <ac:chgData name="Marie Roggero" userId="6a7ac246-b0a2-468c-aa20-9d6447f1d588" providerId="ADAL" clId="{7AD30140-8567-9A42-A40E-D6FFDE068073}" dt="2022-06-30T07:23:22.459" v="37"/>
          <ac:spMkLst>
            <pc:docMk/>
            <pc:sldMk cId="3217211732" sldId="257"/>
            <ac:spMk id="2" creationId="{C7509EA2-9DAA-C117-30A1-910D34051028}"/>
          </ac:spMkLst>
        </pc:spChg>
        <pc:spChg chg="add del mod">
          <ac:chgData name="Marie Roggero" userId="6a7ac246-b0a2-468c-aa20-9d6447f1d588" providerId="ADAL" clId="{7AD30140-8567-9A42-A40E-D6FFDE068073}" dt="2022-06-21T12:37:27.196" v="8" actId="478"/>
          <ac:spMkLst>
            <pc:docMk/>
            <pc:sldMk cId="3217211732" sldId="257"/>
            <ac:spMk id="3" creationId="{C1DF5745-E9B0-BE77-1FE3-766147D91765}"/>
          </ac:spMkLst>
        </pc:spChg>
        <pc:spChg chg="add mod">
          <ac:chgData name="Marie Roggero" userId="6a7ac246-b0a2-468c-aa20-9d6447f1d588" providerId="ADAL" clId="{7AD30140-8567-9A42-A40E-D6FFDE068073}" dt="2022-06-21T12:40:23.917" v="31" actId="552"/>
          <ac:spMkLst>
            <pc:docMk/>
            <pc:sldMk cId="3217211732" sldId="257"/>
            <ac:spMk id="4" creationId="{766C2D14-EBF4-6222-5083-CC2C04B267A0}"/>
          </ac:spMkLst>
        </pc:spChg>
        <pc:spChg chg="add mod">
          <ac:chgData name="Marie Roggero" userId="6a7ac246-b0a2-468c-aa20-9d6447f1d588" providerId="ADAL" clId="{7AD30140-8567-9A42-A40E-D6FFDE068073}" dt="2022-06-21T12:40:43.849" v="32" actId="14100"/>
          <ac:spMkLst>
            <pc:docMk/>
            <pc:sldMk cId="3217211732" sldId="257"/>
            <ac:spMk id="5" creationId="{9D7FFC7E-9E4B-821F-3E97-5FA8A45C95E6}"/>
          </ac:spMkLst>
        </pc:spChg>
      </pc:sldChg>
      <pc:sldChg chg="new del">
        <pc:chgData name="Marie Roggero" userId="6a7ac246-b0a2-468c-aa20-9d6447f1d588" providerId="ADAL" clId="{7AD30140-8567-9A42-A40E-D6FFDE068073}" dt="2022-06-21T12:37:35.831" v="11" actId="2696"/>
        <pc:sldMkLst>
          <pc:docMk/>
          <pc:sldMk cId="2808553083" sldId="258"/>
        </pc:sldMkLst>
      </pc:sldChg>
      <pc:sldMasterChg chg="modSldLayout">
        <pc:chgData name="Marie Roggero" userId="6a7ac246-b0a2-468c-aa20-9d6447f1d588" providerId="ADAL" clId="{7AD30140-8567-9A42-A40E-D6FFDE068073}" dt="2022-06-21T12:41:19.672" v="34"/>
        <pc:sldMasterMkLst>
          <pc:docMk/>
          <pc:sldMasterMk cId="2549182996" sldId="2147483648"/>
        </pc:sldMasterMkLst>
        <pc:sldLayoutChg chg="setBg">
          <pc:chgData name="Marie Roggero" userId="6a7ac246-b0a2-468c-aa20-9d6447f1d588" providerId="ADAL" clId="{7AD30140-8567-9A42-A40E-D6FFDE068073}" dt="2022-06-21T12:41:19.672" v="34"/>
          <pc:sldLayoutMkLst>
            <pc:docMk/>
            <pc:sldMasterMk cId="2549182996" sldId="2147483648"/>
            <pc:sldLayoutMk cId="1095301685" sldId="214748364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301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72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C3EE1E-C40F-65D0-0AD4-CBF9C3C00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B32E8-625C-AC41-B88E-BFCB711475D2}" type="datetimeFigureOut">
              <a:rPr lang="fr-FR" smtClean="0"/>
              <a:t>30/06/2022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C35135-73E8-ADDD-E6B8-587206EC4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D02C4F-1085-9AD6-78EF-D813F73425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78BCF-8C89-254A-BE62-700238FB02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18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FFAFAF9-B944-3986-566D-C9B1FC8E2E84}"/>
              </a:ext>
            </a:extLst>
          </p:cNvPr>
          <p:cNvSpPr txBox="1"/>
          <p:nvPr/>
        </p:nvSpPr>
        <p:spPr>
          <a:xfrm>
            <a:off x="4274456" y="229890"/>
            <a:ext cx="775533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4400" dirty="0">
              <a:solidFill>
                <a:srgbClr val="007EA2"/>
              </a:solidFill>
            </a:endParaRPr>
          </a:p>
          <a:p>
            <a:pPr algn="ctr"/>
            <a:r>
              <a:rPr lang="fr-FR" sz="5400" dirty="0">
                <a:solidFill>
                  <a:srgbClr val="007EA2"/>
                </a:solidFill>
              </a:rPr>
              <a:t>PRESENTATION TITLE</a:t>
            </a:r>
          </a:p>
          <a:p>
            <a:pPr algn="ctr"/>
            <a:endParaRPr lang="fr-FR" sz="5400" dirty="0">
              <a:solidFill>
                <a:srgbClr val="007EA2"/>
              </a:solidFill>
            </a:endParaRPr>
          </a:p>
          <a:p>
            <a:pPr algn="ctr"/>
            <a:endParaRPr lang="fr-FR" sz="5400" dirty="0">
              <a:solidFill>
                <a:srgbClr val="007EA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5FE368-568D-B51E-A59B-7E8297753F95}"/>
              </a:ext>
            </a:extLst>
          </p:cNvPr>
          <p:cNvSpPr/>
          <p:nvPr/>
        </p:nvSpPr>
        <p:spPr>
          <a:xfrm>
            <a:off x="4518200" y="3429000"/>
            <a:ext cx="7409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EA2"/>
                </a:solidFill>
              </a:rPr>
              <a:t>Authors</a:t>
            </a:r>
            <a:endParaRPr lang="fr-FR" sz="2800" dirty="0">
              <a:solidFill>
                <a:srgbClr val="007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26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66C2D14-EBF4-6222-5083-CC2C04B267A0}"/>
              </a:ext>
            </a:extLst>
          </p:cNvPr>
          <p:cNvSpPr txBox="1"/>
          <p:nvPr/>
        </p:nvSpPr>
        <p:spPr>
          <a:xfrm>
            <a:off x="755372" y="210012"/>
            <a:ext cx="11274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rgbClr val="007EA2"/>
                </a:solidFill>
              </a:rPr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7FFC7E-9E4B-821F-3E97-5FA8A45C95E6}"/>
              </a:ext>
            </a:extLst>
          </p:cNvPr>
          <p:cNvSpPr/>
          <p:nvPr/>
        </p:nvSpPr>
        <p:spPr>
          <a:xfrm>
            <a:off x="1152939" y="1510748"/>
            <a:ext cx="10876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EA2"/>
                </a:solidFill>
              </a:rPr>
              <a:t>Text</a:t>
            </a:r>
            <a:endParaRPr lang="fr-FR" sz="2800" dirty="0">
              <a:solidFill>
                <a:srgbClr val="007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117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</Words>
  <Application>Microsoft Macintosh PowerPoint</Application>
  <PresentationFormat>Grand écran</PresentationFormat>
  <Paragraphs>5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5" baseType="lpstr">
      <vt:lpstr>Arial</vt:lpstr>
      <vt:lpstr>Calibri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 Roggero</dc:creator>
  <cp:lastModifiedBy>Marie Roggero</cp:lastModifiedBy>
  <cp:revision>1</cp:revision>
  <dcterms:created xsi:type="dcterms:W3CDTF">2022-06-21T12:32:00Z</dcterms:created>
  <dcterms:modified xsi:type="dcterms:W3CDTF">2022-06-30T07:23:29Z</dcterms:modified>
</cp:coreProperties>
</file>