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31B82-6C31-C346-8074-F8A0BAA4735B}" v="1" dt="2022-08-22T08:10:53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4"/>
    <p:restoredTop sz="96313"/>
  </p:normalViewPr>
  <p:slideViewPr>
    <p:cSldViewPr snapToGrid="0" snapToObjects="1">
      <p:cViewPr varScale="1">
        <p:scale>
          <a:sx n="29" d="100"/>
          <a:sy n="29" d="100"/>
        </p:scale>
        <p:origin x="452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 Roggero" userId="6a7ac246-b0a2-468c-aa20-9d6447f1d588" providerId="ADAL" clId="{216E6A0C-260F-1B41-981D-75F631A6C064}"/>
    <pc:docChg chg="custSel modSld addMainMaster delMainMaster modMainMaster">
      <pc:chgData name="Marie Roggero" userId="6a7ac246-b0a2-468c-aa20-9d6447f1d588" providerId="ADAL" clId="{216E6A0C-260F-1B41-981D-75F631A6C064}" dt="2022-06-30T07:36:07.434" v="63" actId="1076"/>
      <pc:docMkLst>
        <pc:docMk/>
      </pc:docMkLst>
      <pc:sldChg chg="modSp mod">
        <pc:chgData name="Marie Roggero" userId="6a7ac246-b0a2-468c-aa20-9d6447f1d588" providerId="ADAL" clId="{216E6A0C-260F-1B41-981D-75F631A6C064}" dt="2022-06-30T07:17:35.123" v="0" actId="1076"/>
        <pc:sldMkLst>
          <pc:docMk/>
          <pc:sldMk cId="2718077518" sldId="256"/>
        </pc:sldMkLst>
        <pc:spChg chg="mod">
          <ac:chgData name="Marie Roggero" userId="6a7ac246-b0a2-468c-aa20-9d6447f1d588" providerId="ADAL" clId="{216E6A0C-260F-1B41-981D-75F631A6C064}" dt="2022-06-30T07:17:35.123" v="0" actId="1076"/>
          <ac:spMkLst>
            <pc:docMk/>
            <pc:sldMk cId="2718077518" sldId="256"/>
            <ac:spMk id="2" creationId="{CAA5214A-557A-0402-828C-D9EEBE69C542}"/>
          </ac:spMkLst>
        </pc:spChg>
      </pc:sldChg>
      <pc:sldMasterChg chg="delSp modSp mod setBg delSldLayout modSldLayout">
        <pc:chgData name="Marie Roggero" userId="6a7ac246-b0a2-468c-aa20-9d6447f1d588" providerId="ADAL" clId="{216E6A0C-260F-1B41-981D-75F631A6C064}" dt="2022-06-30T07:36:07.434" v="63" actId="1076"/>
        <pc:sldMasterMkLst>
          <pc:docMk/>
          <pc:sldMasterMk cId="360422445" sldId="2147483660"/>
        </pc:sldMasterMkLst>
        <pc:spChg chg="del">
          <ac:chgData name="Marie Roggero" userId="6a7ac246-b0a2-468c-aa20-9d6447f1d588" providerId="ADAL" clId="{216E6A0C-260F-1B41-981D-75F631A6C064}" dt="2022-06-30T07:20:55.833" v="3" actId="478"/>
          <ac:spMkLst>
            <pc:docMk/>
            <pc:sldMasterMk cId="360422445" sldId="2147483660"/>
            <ac:spMk id="2" creationId="{00000000-0000-0000-0000-000000000000}"/>
          </ac:spMkLst>
        </pc:spChg>
        <pc:spChg chg="del mod">
          <ac:chgData name="Marie Roggero" userId="6a7ac246-b0a2-468c-aa20-9d6447f1d588" providerId="ADAL" clId="{216E6A0C-260F-1B41-981D-75F631A6C064}" dt="2022-06-30T07:20:59.863" v="5" actId="478"/>
          <ac:spMkLst>
            <pc:docMk/>
            <pc:sldMasterMk cId="360422445" sldId="2147483660"/>
            <ac:spMk id="3" creationId="{00000000-0000-0000-0000-000000000000}"/>
          </ac:spMkLst>
        </pc:spChg>
        <pc:spChg chg="del">
          <ac:chgData name="Marie Roggero" userId="6a7ac246-b0a2-468c-aa20-9d6447f1d588" providerId="ADAL" clId="{216E6A0C-260F-1B41-981D-75F631A6C064}" dt="2022-06-30T07:21:05.187" v="8" actId="478"/>
          <ac:spMkLst>
            <pc:docMk/>
            <pc:sldMasterMk cId="360422445" sldId="2147483660"/>
            <ac:spMk id="4" creationId="{00000000-0000-0000-0000-000000000000}"/>
          </ac:spMkLst>
        </pc:spChg>
        <pc:spChg chg="del">
          <ac:chgData name="Marie Roggero" userId="6a7ac246-b0a2-468c-aa20-9d6447f1d588" providerId="ADAL" clId="{216E6A0C-260F-1B41-981D-75F631A6C064}" dt="2022-06-30T07:21:02.933" v="6" actId="478"/>
          <ac:spMkLst>
            <pc:docMk/>
            <pc:sldMasterMk cId="360422445" sldId="2147483660"/>
            <ac:spMk id="5" creationId="{00000000-0000-0000-0000-000000000000}"/>
          </ac:spMkLst>
        </pc:spChg>
        <pc:spChg chg="del">
          <ac:chgData name="Marie Roggero" userId="6a7ac246-b0a2-468c-aa20-9d6447f1d588" providerId="ADAL" clId="{216E6A0C-260F-1B41-981D-75F631A6C064}" dt="2022-06-30T07:21:04.129" v="7" actId="478"/>
          <ac:spMkLst>
            <pc:docMk/>
            <pc:sldMasterMk cId="360422445" sldId="2147483660"/>
            <ac:spMk id="6" creationId="{00000000-0000-0000-0000-000000000000}"/>
          </ac:spMkLst>
        </pc:spChg>
        <pc:sldLayoutChg chg="addSp delSp modSp mod setBg">
          <pc:chgData name="Marie Roggero" userId="6a7ac246-b0a2-468c-aa20-9d6447f1d588" providerId="ADAL" clId="{216E6A0C-260F-1B41-981D-75F631A6C064}" dt="2022-06-30T07:36:07.434" v="63" actId="1076"/>
          <pc:sldLayoutMkLst>
            <pc:docMk/>
            <pc:sldMasterMk cId="360422445" sldId="2147483660"/>
            <pc:sldLayoutMk cId="4029395948" sldId="2147483661"/>
          </pc:sldLayoutMkLst>
          <pc:spChg chg="del">
            <ac:chgData name="Marie Roggero" userId="6a7ac246-b0a2-468c-aa20-9d6447f1d588" providerId="ADAL" clId="{216E6A0C-260F-1B41-981D-75F631A6C064}" dt="2022-06-30T07:21:33.996" v="19" actId="478"/>
            <ac:spMkLst>
              <pc:docMk/>
              <pc:sldMasterMk cId="360422445" sldId="2147483660"/>
              <pc:sldLayoutMk cId="4029395948" sldId="2147483661"/>
              <ac:spMk id="2" creationId="{00000000-0000-0000-0000-000000000000}"/>
            </ac:spMkLst>
          </pc:spChg>
          <pc:spChg chg="add mod">
            <ac:chgData name="Marie Roggero" userId="6a7ac246-b0a2-468c-aa20-9d6447f1d588" providerId="ADAL" clId="{216E6A0C-260F-1B41-981D-75F631A6C064}" dt="2022-06-30T07:36:04.316" v="62" actId="1076"/>
            <ac:spMkLst>
              <pc:docMk/>
              <pc:sldMasterMk cId="360422445" sldId="2147483660"/>
              <pc:sldLayoutMk cId="4029395948" sldId="2147483661"/>
              <ac:spMk id="2" creationId="{76525C23-7333-8DF8-634B-18C1B35BE40C}"/>
            </ac:spMkLst>
          </pc:spChg>
          <pc:spChg chg="del">
            <ac:chgData name="Marie Roggero" userId="6a7ac246-b0a2-468c-aa20-9d6447f1d588" providerId="ADAL" clId="{216E6A0C-260F-1B41-981D-75F631A6C064}" dt="2022-06-30T07:21:33.996" v="19" actId="478"/>
            <ac:spMkLst>
              <pc:docMk/>
              <pc:sldMasterMk cId="360422445" sldId="2147483660"/>
              <pc:sldLayoutMk cId="4029395948" sldId="2147483661"/>
              <ac:spMk id="3" creationId="{00000000-0000-0000-0000-000000000000}"/>
            </ac:spMkLst>
          </pc:spChg>
          <pc:spChg chg="add mod">
            <ac:chgData name="Marie Roggero" userId="6a7ac246-b0a2-468c-aa20-9d6447f1d588" providerId="ADAL" clId="{216E6A0C-260F-1B41-981D-75F631A6C064}" dt="2022-06-30T07:36:07.434" v="63" actId="1076"/>
            <ac:spMkLst>
              <pc:docMk/>
              <pc:sldMasterMk cId="360422445" sldId="2147483660"/>
              <pc:sldLayoutMk cId="4029395948" sldId="2147483661"/>
              <ac:spMk id="3" creationId="{4C29A689-41D1-B730-C134-E616EB6DE94D}"/>
            </ac:spMkLst>
          </pc:spChg>
          <pc:spChg chg="del">
            <ac:chgData name="Marie Roggero" userId="6a7ac246-b0a2-468c-aa20-9d6447f1d588" providerId="ADAL" clId="{216E6A0C-260F-1B41-981D-75F631A6C064}" dt="2022-06-30T07:21:36.096" v="20" actId="478"/>
            <ac:spMkLst>
              <pc:docMk/>
              <pc:sldMasterMk cId="360422445" sldId="2147483660"/>
              <pc:sldLayoutMk cId="4029395948" sldId="2147483661"/>
              <ac:spMk id="4" creationId="{00000000-0000-0000-0000-000000000000}"/>
            </ac:spMkLst>
          </pc:spChg>
          <pc:spChg chg="del">
            <ac:chgData name="Marie Roggero" userId="6a7ac246-b0a2-468c-aa20-9d6447f1d588" providerId="ADAL" clId="{216E6A0C-260F-1B41-981D-75F631A6C064}" dt="2022-06-30T07:21:36.096" v="20" actId="478"/>
            <ac:spMkLst>
              <pc:docMk/>
              <pc:sldMasterMk cId="360422445" sldId="2147483660"/>
              <pc:sldLayoutMk cId="4029395948" sldId="2147483661"/>
              <ac:spMk id="5" creationId="{00000000-0000-0000-0000-000000000000}"/>
            </ac:spMkLst>
          </pc:spChg>
          <pc:spChg chg="del">
            <ac:chgData name="Marie Roggero" userId="6a7ac246-b0a2-468c-aa20-9d6447f1d588" providerId="ADAL" clId="{216E6A0C-260F-1B41-981D-75F631A6C064}" dt="2022-06-30T07:21:36.096" v="20" actId="478"/>
            <ac:spMkLst>
              <pc:docMk/>
              <pc:sldMasterMk cId="360422445" sldId="2147483660"/>
              <pc:sldLayoutMk cId="4029395948" sldId="2147483661"/>
              <ac:spMk id="6" creationId="{00000000-0000-0000-0000-000000000000}"/>
            </ac:spMkLst>
          </pc:spChg>
        </pc:sldLayoutChg>
        <pc:sldLayoutChg chg="del">
          <pc:chgData name="Marie Roggero" userId="6a7ac246-b0a2-468c-aa20-9d6447f1d588" providerId="ADAL" clId="{216E6A0C-260F-1B41-981D-75F631A6C064}" dt="2022-06-30T07:21:10.846" v="9" actId="2696"/>
          <pc:sldLayoutMkLst>
            <pc:docMk/>
            <pc:sldMasterMk cId="360422445" sldId="2147483660"/>
            <pc:sldLayoutMk cId="2417940342" sldId="2147483662"/>
          </pc:sldLayoutMkLst>
        </pc:sldLayoutChg>
        <pc:sldLayoutChg chg="del">
          <pc:chgData name="Marie Roggero" userId="6a7ac246-b0a2-468c-aa20-9d6447f1d588" providerId="ADAL" clId="{216E6A0C-260F-1B41-981D-75F631A6C064}" dt="2022-06-30T07:21:22.195" v="18" actId="2696"/>
          <pc:sldLayoutMkLst>
            <pc:docMk/>
            <pc:sldMasterMk cId="360422445" sldId="2147483660"/>
            <pc:sldLayoutMk cId="380220977" sldId="2147483663"/>
          </pc:sldLayoutMkLst>
        </pc:sldLayoutChg>
        <pc:sldLayoutChg chg="del">
          <pc:chgData name="Marie Roggero" userId="6a7ac246-b0a2-468c-aa20-9d6447f1d588" providerId="ADAL" clId="{216E6A0C-260F-1B41-981D-75F631A6C064}" dt="2022-06-30T07:21:16.659" v="10" actId="2696"/>
          <pc:sldLayoutMkLst>
            <pc:docMk/>
            <pc:sldMasterMk cId="360422445" sldId="2147483660"/>
            <pc:sldLayoutMk cId="514240977" sldId="2147483664"/>
          </pc:sldLayoutMkLst>
        </pc:sldLayoutChg>
        <pc:sldLayoutChg chg="del">
          <pc:chgData name="Marie Roggero" userId="6a7ac246-b0a2-468c-aa20-9d6447f1d588" providerId="ADAL" clId="{216E6A0C-260F-1B41-981D-75F631A6C064}" dt="2022-06-30T07:21:17.267" v="11" actId="2696"/>
          <pc:sldLayoutMkLst>
            <pc:docMk/>
            <pc:sldMasterMk cId="360422445" sldId="2147483660"/>
            <pc:sldLayoutMk cId="2894752394" sldId="2147483665"/>
          </pc:sldLayoutMkLst>
        </pc:sldLayoutChg>
        <pc:sldLayoutChg chg="del">
          <pc:chgData name="Marie Roggero" userId="6a7ac246-b0a2-468c-aa20-9d6447f1d588" providerId="ADAL" clId="{216E6A0C-260F-1B41-981D-75F631A6C064}" dt="2022-06-30T07:21:17.756" v="12" actId="2696"/>
          <pc:sldLayoutMkLst>
            <pc:docMk/>
            <pc:sldMasterMk cId="360422445" sldId="2147483660"/>
            <pc:sldLayoutMk cId="3756561751" sldId="2147483666"/>
          </pc:sldLayoutMkLst>
        </pc:sldLayoutChg>
        <pc:sldLayoutChg chg="del">
          <pc:chgData name="Marie Roggero" userId="6a7ac246-b0a2-468c-aa20-9d6447f1d588" providerId="ADAL" clId="{216E6A0C-260F-1B41-981D-75F631A6C064}" dt="2022-06-30T07:21:18.203" v="13" actId="2696"/>
          <pc:sldLayoutMkLst>
            <pc:docMk/>
            <pc:sldMasterMk cId="360422445" sldId="2147483660"/>
            <pc:sldLayoutMk cId="1830040400" sldId="2147483667"/>
          </pc:sldLayoutMkLst>
        </pc:sldLayoutChg>
        <pc:sldLayoutChg chg="del">
          <pc:chgData name="Marie Roggero" userId="6a7ac246-b0a2-468c-aa20-9d6447f1d588" providerId="ADAL" clId="{216E6A0C-260F-1B41-981D-75F631A6C064}" dt="2022-06-30T07:21:18.692" v="14" actId="2696"/>
          <pc:sldLayoutMkLst>
            <pc:docMk/>
            <pc:sldMasterMk cId="360422445" sldId="2147483660"/>
            <pc:sldLayoutMk cId="883760917" sldId="2147483668"/>
          </pc:sldLayoutMkLst>
        </pc:sldLayoutChg>
        <pc:sldLayoutChg chg="del">
          <pc:chgData name="Marie Roggero" userId="6a7ac246-b0a2-468c-aa20-9d6447f1d588" providerId="ADAL" clId="{216E6A0C-260F-1B41-981D-75F631A6C064}" dt="2022-06-30T07:21:19.242" v="15" actId="2696"/>
          <pc:sldLayoutMkLst>
            <pc:docMk/>
            <pc:sldMasterMk cId="360422445" sldId="2147483660"/>
            <pc:sldLayoutMk cId="1149344275" sldId="2147483669"/>
          </pc:sldLayoutMkLst>
        </pc:sldLayoutChg>
        <pc:sldLayoutChg chg="del">
          <pc:chgData name="Marie Roggero" userId="6a7ac246-b0a2-468c-aa20-9d6447f1d588" providerId="ADAL" clId="{216E6A0C-260F-1B41-981D-75F631A6C064}" dt="2022-06-30T07:21:19.714" v="16" actId="2696"/>
          <pc:sldLayoutMkLst>
            <pc:docMk/>
            <pc:sldMasterMk cId="360422445" sldId="2147483660"/>
            <pc:sldLayoutMk cId="2048764796" sldId="2147483670"/>
          </pc:sldLayoutMkLst>
        </pc:sldLayoutChg>
        <pc:sldLayoutChg chg="del">
          <pc:chgData name="Marie Roggero" userId="6a7ac246-b0a2-468c-aa20-9d6447f1d588" providerId="ADAL" clId="{216E6A0C-260F-1B41-981D-75F631A6C064}" dt="2022-06-30T07:21:20.570" v="17" actId="2696"/>
          <pc:sldLayoutMkLst>
            <pc:docMk/>
            <pc:sldMasterMk cId="360422445" sldId="2147483660"/>
            <pc:sldLayoutMk cId="317379840" sldId="2147483671"/>
          </pc:sldLayoutMkLst>
        </pc:sldLayoutChg>
      </pc:sldMasterChg>
      <pc:sldMasterChg chg="new del mod addSldLayout delSldLayout">
        <pc:chgData name="Marie Roggero" userId="6a7ac246-b0a2-468c-aa20-9d6447f1d588" providerId="ADAL" clId="{216E6A0C-260F-1B41-981D-75F631A6C064}" dt="2022-06-30T07:22:33.961" v="34" actId="2696"/>
        <pc:sldMasterMkLst>
          <pc:docMk/>
          <pc:sldMasterMk cId="4181697517" sldId="2147483662"/>
        </pc:sldMasterMkLst>
        <pc:sldLayoutChg chg="new del replId">
          <pc:chgData name="Marie Roggero" userId="6a7ac246-b0a2-468c-aa20-9d6447f1d588" providerId="ADAL" clId="{216E6A0C-260F-1B41-981D-75F631A6C064}" dt="2022-06-30T07:22:33.938" v="23" actId="2696"/>
          <pc:sldLayoutMkLst>
            <pc:docMk/>
            <pc:sldMasterMk cId="4181697517" sldId="2147483662"/>
            <pc:sldLayoutMk cId="949442861" sldId="2147483663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39" v="24" actId="2696"/>
          <pc:sldLayoutMkLst>
            <pc:docMk/>
            <pc:sldMasterMk cId="4181697517" sldId="2147483662"/>
            <pc:sldLayoutMk cId="3472391613" sldId="2147483664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1" v="25" actId="2696"/>
          <pc:sldLayoutMkLst>
            <pc:docMk/>
            <pc:sldMasterMk cId="4181697517" sldId="2147483662"/>
            <pc:sldLayoutMk cId="1945142168" sldId="2147483665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2" v="26" actId="2696"/>
          <pc:sldLayoutMkLst>
            <pc:docMk/>
            <pc:sldMasterMk cId="4181697517" sldId="2147483662"/>
            <pc:sldLayoutMk cId="871932838" sldId="2147483666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4" v="27" actId="2696"/>
          <pc:sldLayoutMkLst>
            <pc:docMk/>
            <pc:sldMasterMk cId="4181697517" sldId="2147483662"/>
            <pc:sldLayoutMk cId="2701631401" sldId="2147483667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6" v="28" actId="2696"/>
          <pc:sldLayoutMkLst>
            <pc:docMk/>
            <pc:sldMasterMk cId="4181697517" sldId="2147483662"/>
            <pc:sldLayoutMk cId="49934675" sldId="2147483668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6" v="29" actId="2696"/>
          <pc:sldLayoutMkLst>
            <pc:docMk/>
            <pc:sldMasterMk cId="4181697517" sldId="2147483662"/>
            <pc:sldLayoutMk cId="2126388099" sldId="2147483669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8" v="30" actId="2696"/>
          <pc:sldLayoutMkLst>
            <pc:docMk/>
            <pc:sldMasterMk cId="4181697517" sldId="2147483662"/>
            <pc:sldLayoutMk cId="3272100830" sldId="2147483670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49" v="31" actId="2696"/>
          <pc:sldLayoutMkLst>
            <pc:docMk/>
            <pc:sldMasterMk cId="4181697517" sldId="2147483662"/>
            <pc:sldLayoutMk cId="2632605880" sldId="2147483671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50" v="32" actId="2696"/>
          <pc:sldLayoutMkLst>
            <pc:docMk/>
            <pc:sldMasterMk cId="4181697517" sldId="2147483662"/>
            <pc:sldLayoutMk cId="3707942543" sldId="2147483672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3.951" v="33" actId="2696"/>
          <pc:sldLayoutMkLst>
            <pc:docMk/>
            <pc:sldMasterMk cId="4181697517" sldId="2147483662"/>
            <pc:sldLayoutMk cId="332357472" sldId="2147483673"/>
          </pc:sldLayoutMkLst>
        </pc:sldLayoutChg>
      </pc:sldMasterChg>
      <pc:sldMasterChg chg="new del mod addSldLayout delSldLayout">
        <pc:chgData name="Marie Roggero" userId="6a7ac246-b0a2-468c-aa20-9d6447f1d588" providerId="ADAL" clId="{216E6A0C-260F-1B41-981D-75F631A6C064}" dt="2022-06-30T07:22:39.090" v="46" actId="2696"/>
        <pc:sldMasterMkLst>
          <pc:docMk/>
          <pc:sldMasterMk cId="3178502213" sldId="2147483674"/>
        </pc:sldMasterMkLst>
        <pc:sldLayoutChg chg="new del replId">
          <pc:chgData name="Marie Roggero" userId="6a7ac246-b0a2-468c-aa20-9d6447f1d588" providerId="ADAL" clId="{216E6A0C-260F-1B41-981D-75F631A6C064}" dt="2022-06-30T07:22:39.071" v="35" actId="2696"/>
          <pc:sldLayoutMkLst>
            <pc:docMk/>
            <pc:sldMasterMk cId="3178502213" sldId="2147483674"/>
            <pc:sldLayoutMk cId="1633348134" sldId="2147483675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73" v="36" actId="2696"/>
          <pc:sldLayoutMkLst>
            <pc:docMk/>
            <pc:sldMasterMk cId="3178502213" sldId="2147483674"/>
            <pc:sldLayoutMk cId="3832135336" sldId="2147483676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74" v="37" actId="2696"/>
          <pc:sldLayoutMkLst>
            <pc:docMk/>
            <pc:sldMasterMk cId="3178502213" sldId="2147483674"/>
            <pc:sldLayoutMk cId="3231847261" sldId="2147483677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76" v="38" actId="2696"/>
          <pc:sldLayoutMkLst>
            <pc:docMk/>
            <pc:sldMasterMk cId="3178502213" sldId="2147483674"/>
            <pc:sldLayoutMk cId="2222450647" sldId="2147483678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78" v="39" actId="2696"/>
          <pc:sldLayoutMkLst>
            <pc:docMk/>
            <pc:sldMasterMk cId="3178502213" sldId="2147483674"/>
            <pc:sldLayoutMk cId="981597214" sldId="2147483679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80" v="40" actId="2696"/>
          <pc:sldLayoutMkLst>
            <pc:docMk/>
            <pc:sldMasterMk cId="3178502213" sldId="2147483674"/>
            <pc:sldLayoutMk cId="1640773280" sldId="2147483680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81" v="41" actId="2696"/>
          <pc:sldLayoutMkLst>
            <pc:docMk/>
            <pc:sldMasterMk cId="3178502213" sldId="2147483674"/>
            <pc:sldLayoutMk cId="3628335202" sldId="2147483681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83" v="42" actId="2696"/>
          <pc:sldLayoutMkLst>
            <pc:docMk/>
            <pc:sldMasterMk cId="3178502213" sldId="2147483674"/>
            <pc:sldLayoutMk cId="1372685435" sldId="2147483682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84" v="43" actId="2696"/>
          <pc:sldLayoutMkLst>
            <pc:docMk/>
            <pc:sldMasterMk cId="3178502213" sldId="2147483674"/>
            <pc:sldLayoutMk cId="2701505117" sldId="2147483683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86" v="44" actId="2696"/>
          <pc:sldLayoutMkLst>
            <pc:docMk/>
            <pc:sldMasterMk cId="3178502213" sldId="2147483674"/>
            <pc:sldLayoutMk cId="330017076" sldId="2147483684"/>
          </pc:sldLayoutMkLst>
        </pc:sldLayoutChg>
        <pc:sldLayoutChg chg="new del replId">
          <pc:chgData name="Marie Roggero" userId="6a7ac246-b0a2-468c-aa20-9d6447f1d588" providerId="ADAL" clId="{216E6A0C-260F-1B41-981D-75F631A6C064}" dt="2022-06-30T07:22:39.088" v="45" actId="2696"/>
          <pc:sldLayoutMkLst>
            <pc:docMk/>
            <pc:sldMasterMk cId="3178502213" sldId="2147483674"/>
            <pc:sldLayoutMk cId="2360586864" sldId="2147483685"/>
          </pc:sldLayoutMkLst>
        </pc:sldLayoutChg>
      </pc:sldMasterChg>
    </pc:docChg>
  </pc:docChgLst>
  <pc:docChgLst>
    <pc:chgData name="Marie Roggero" userId="6a7ac246-b0a2-468c-aa20-9d6447f1d588" providerId="ADAL" clId="{B3B31B82-6C31-C346-8074-F8A0BAA4735B}"/>
    <pc:docChg chg="custSel modSld modMainMaster">
      <pc:chgData name="Marie Roggero" userId="6a7ac246-b0a2-468c-aa20-9d6447f1d588" providerId="ADAL" clId="{B3B31B82-6C31-C346-8074-F8A0BAA4735B}" dt="2022-08-22T08:10:53.022" v="3"/>
      <pc:docMkLst>
        <pc:docMk/>
      </pc:docMkLst>
      <pc:sldChg chg="addSp delSp modSp mod">
        <pc:chgData name="Marie Roggero" userId="6a7ac246-b0a2-468c-aa20-9d6447f1d588" providerId="ADAL" clId="{B3B31B82-6C31-C346-8074-F8A0BAA4735B}" dt="2022-08-22T08:10:53.022" v="3"/>
        <pc:sldMkLst>
          <pc:docMk/>
          <pc:sldMk cId="2718077518" sldId="256"/>
        </pc:sldMkLst>
        <pc:spChg chg="del">
          <ac:chgData name="Marie Roggero" userId="6a7ac246-b0a2-468c-aa20-9d6447f1d588" providerId="ADAL" clId="{B3B31B82-6C31-C346-8074-F8A0BAA4735B}" dt="2022-08-22T08:10:50.791" v="1" actId="478"/>
          <ac:spMkLst>
            <pc:docMk/>
            <pc:sldMk cId="2718077518" sldId="256"/>
            <ac:spMk id="2" creationId="{CAA5214A-557A-0402-828C-D9EEBE69C542}"/>
          </ac:spMkLst>
        </pc:spChg>
        <pc:spChg chg="del">
          <ac:chgData name="Marie Roggero" userId="6a7ac246-b0a2-468c-aa20-9d6447f1d588" providerId="ADAL" clId="{B3B31B82-6C31-C346-8074-F8A0BAA4735B}" dt="2022-08-22T08:10:51.886" v="2" actId="478"/>
          <ac:spMkLst>
            <pc:docMk/>
            <pc:sldMk cId="2718077518" sldId="256"/>
            <ac:spMk id="3" creationId="{3E123887-BB05-8A82-4724-5BE0B5A32932}"/>
          </ac:spMkLst>
        </pc:spChg>
        <pc:spChg chg="add mod">
          <ac:chgData name="Marie Roggero" userId="6a7ac246-b0a2-468c-aa20-9d6447f1d588" providerId="ADAL" clId="{B3B31B82-6C31-C346-8074-F8A0BAA4735B}" dt="2022-08-22T08:10:53.022" v="3"/>
          <ac:spMkLst>
            <pc:docMk/>
            <pc:sldMk cId="2718077518" sldId="256"/>
            <ac:spMk id="4" creationId="{FC4549ED-C661-9F51-E13D-FC03614D42D4}"/>
          </ac:spMkLst>
        </pc:spChg>
        <pc:spChg chg="add mod">
          <ac:chgData name="Marie Roggero" userId="6a7ac246-b0a2-468c-aa20-9d6447f1d588" providerId="ADAL" clId="{B3B31B82-6C31-C346-8074-F8A0BAA4735B}" dt="2022-08-22T08:10:53.022" v="3"/>
          <ac:spMkLst>
            <pc:docMk/>
            <pc:sldMk cId="2718077518" sldId="256"/>
            <ac:spMk id="5" creationId="{D1CF0379-0BCB-8ECE-301B-106A88BDD03E}"/>
          </ac:spMkLst>
        </pc:spChg>
      </pc:sldChg>
      <pc:sldMasterChg chg="modSldLayout">
        <pc:chgData name="Marie Roggero" userId="6a7ac246-b0a2-468c-aa20-9d6447f1d588" providerId="ADAL" clId="{B3B31B82-6C31-C346-8074-F8A0BAA4735B}" dt="2022-08-22T08:10:45.849" v="0" actId="21"/>
        <pc:sldMasterMkLst>
          <pc:docMk/>
          <pc:sldMasterMk cId="360422445" sldId="2147483660"/>
        </pc:sldMasterMkLst>
        <pc:sldLayoutChg chg="delSp mod">
          <pc:chgData name="Marie Roggero" userId="6a7ac246-b0a2-468c-aa20-9d6447f1d588" providerId="ADAL" clId="{B3B31B82-6C31-C346-8074-F8A0BAA4735B}" dt="2022-08-22T08:10:45.849" v="0" actId="21"/>
          <pc:sldLayoutMkLst>
            <pc:docMk/>
            <pc:sldMasterMk cId="360422445" sldId="2147483660"/>
            <pc:sldLayoutMk cId="4029395948" sldId="2147483661"/>
          </pc:sldLayoutMkLst>
          <pc:spChg chg="del">
            <ac:chgData name="Marie Roggero" userId="6a7ac246-b0a2-468c-aa20-9d6447f1d588" providerId="ADAL" clId="{B3B31B82-6C31-C346-8074-F8A0BAA4735B}" dt="2022-08-22T08:10:45.849" v="0" actId="21"/>
            <ac:spMkLst>
              <pc:docMk/>
              <pc:sldMasterMk cId="360422445" sldId="2147483660"/>
              <pc:sldLayoutMk cId="4029395948" sldId="2147483661"/>
              <ac:spMk id="2" creationId="{76525C23-7333-8DF8-634B-18C1B35BE40C}"/>
            </ac:spMkLst>
          </pc:spChg>
          <pc:spChg chg="del">
            <ac:chgData name="Marie Roggero" userId="6a7ac246-b0a2-468c-aa20-9d6447f1d588" providerId="ADAL" clId="{B3B31B82-6C31-C346-8074-F8A0BAA4735B}" dt="2022-08-22T08:10:45.849" v="0" actId="21"/>
            <ac:spMkLst>
              <pc:docMk/>
              <pc:sldMasterMk cId="360422445" sldId="2147483660"/>
              <pc:sldLayoutMk cId="4029395948" sldId="2147483661"/>
              <ac:spMk id="3" creationId="{4C29A689-41D1-B730-C134-E616EB6DE94D}"/>
            </ac:spMkLst>
          </pc:spChg>
        </pc:sldLayoutChg>
      </pc:sldMasterChg>
    </pc:docChg>
  </pc:docChgLst>
  <pc:docChgLst>
    <pc:chgData name="Marie Roggero" userId="6a7ac246-b0a2-468c-aa20-9d6447f1d588" providerId="ADAL" clId="{0F5F3D64-A31F-AD4D-86C7-3B1A8C2EFC4C}"/>
    <pc:docChg chg="modSld">
      <pc:chgData name="Marie Roggero" userId="6a7ac246-b0a2-468c-aa20-9d6447f1d588" providerId="ADAL" clId="{0F5F3D64-A31F-AD4D-86C7-3B1A8C2EFC4C}" dt="2022-06-21T07:44:32.989" v="5" actId="20577"/>
      <pc:docMkLst>
        <pc:docMk/>
      </pc:docMkLst>
      <pc:sldChg chg="modSp mod">
        <pc:chgData name="Marie Roggero" userId="6a7ac246-b0a2-468c-aa20-9d6447f1d588" providerId="ADAL" clId="{0F5F3D64-A31F-AD4D-86C7-3B1A8C2EFC4C}" dt="2022-06-21T07:44:32.989" v="5" actId="20577"/>
        <pc:sldMkLst>
          <pc:docMk/>
          <pc:sldMk cId="2718077518" sldId="256"/>
        </pc:sldMkLst>
        <pc:spChg chg="mod">
          <ac:chgData name="Marie Roggero" userId="6a7ac246-b0a2-468c-aa20-9d6447f1d588" providerId="ADAL" clId="{0F5F3D64-A31F-AD4D-86C7-3B1A8C2EFC4C}" dt="2022-06-21T07:44:32.989" v="5" actId="20577"/>
          <ac:spMkLst>
            <pc:docMk/>
            <pc:sldMk cId="2718077518" sldId="256"/>
            <ac:spMk id="2" creationId="{CAA5214A-557A-0402-828C-D9EEBE69C5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395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C4549ED-C661-9F51-E13D-FC03614D42D4}"/>
              </a:ext>
            </a:extLst>
          </p:cNvPr>
          <p:cNvSpPr txBox="1"/>
          <p:nvPr/>
        </p:nvSpPr>
        <p:spPr>
          <a:xfrm>
            <a:off x="4183016" y="6264930"/>
            <a:ext cx="205057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9600" dirty="0">
              <a:solidFill>
                <a:srgbClr val="007EA2"/>
              </a:solidFill>
            </a:endParaRPr>
          </a:p>
          <a:p>
            <a:pPr algn="ctr"/>
            <a:r>
              <a:rPr lang="fr-FR" sz="12000" dirty="0">
                <a:solidFill>
                  <a:srgbClr val="007EA2"/>
                </a:solidFill>
              </a:rPr>
              <a:t>TITLE</a:t>
            </a:r>
          </a:p>
          <a:p>
            <a:pPr algn="ctr"/>
            <a:endParaRPr lang="fr-FR" sz="9600" dirty="0">
              <a:solidFill>
                <a:srgbClr val="007EA2"/>
              </a:solidFill>
            </a:endParaRPr>
          </a:p>
          <a:p>
            <a:pPr algn="ctr"/>
            <a:endParaRPr lang="fr-FR" sz="9600" dirty="0">
              <a:solidFill>
                <a:srgbClr val="007EA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CF0379-0BCB-8ECE-301B-106A88BDD03E}"/>
              </a:ext>
            </a:extLst>
          </p:cNvPr>
          <p:cNvSpPr/>
          <p:nvPr/>
        </p:nvSpPr>
        <p:spPr>
          <a:xfrm>
            <a:off x="2250219" y="12635905"/>
            <a:ext cx="108768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007EA2"/>
                </a:solidFill>
              </a:rPr>
              <a:t>Text</a:t>
            </a:r>
            <a:endParaRPr lang="fr-FR" sz="8800" dirty="0">
              <a:solidFill>
                <a:srgbClr val="007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775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</Words>
  <Application>Microsoft Macintosh PowerPoint</Application>
  <PresentationFormat>Personnalisé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Deplantay</dc:creator>
  <cp:lastModifiedBy>Marie Roggero</cp:lastModifiedBy>
  <cp:revision>1</cp:revision>
  <dcterms:created xsi:type="dcterms:W3CDTF">2022-06-17T08:27:00Z</dcterms:created>
  <dcterms:modified xsi:type="dcterms:W3CDTF">2022-08-22T08:10:54Z</dcterms:modified>
</cp:coreProperties>
</file>